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8E47609-3C1E-445E-AA88-C3BE92FDDEF9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80B9826-38A4-430F-801A-EB1ADD704058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B91B088-B78C-4F47-B366-DFB1B5FB4159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ED2E1AF-BDEC-49E1-A624-C6C813C0C2E4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615728-5D6C-4216-AB94-218ABB604EBD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62F1EF-B748-4B8F-ADBB-D6AC41D699BB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5EBC24-9DFA-40A1-BF1D-F231FC3D724E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CFAC2C-A80C-4617-BA8C-A7A4D5C39C32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98E3AB-060D-4FC2-9B8D-BE6A9DD1427D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2371680" y="630360"/>
            <a:ext cx="6331320" cy="714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2FD165-31DE-40CB-9475-BFDF894D628C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89F10E-496D-4591-B5BD-9C7D3DEA5B1E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FB76C8F-79E3-4C29-A1FC-80A0D0C8FAD6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7D9D5A-7337-47DA-8741-580249DFD3C8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922EC0-7946-4260-BABF-28AE361F5AED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7E2962-0F2F-4C63-8864-710BA2F9FA56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0DE164-0950-406A-933B-24AD00079BAC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58959E-74F2-46F2-BA93-F32FC5BA1BAF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BBDD953-999F-4F06-B724-4A5AF21685D6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8A0D294-2777-499D-A73D-14780AC8ABF4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DEE2B0C-354E-451F-A88F-08F80CB8A4C5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2371680" y="630360"/>
            <a:ext cx="6331320" cy="714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AA1617C-4FCB-41EC-8645-D9E412AF6418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B61DD84-B50A-48F4-8EEA-30D8CFD891E2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3131049-07DE-4CFF-8EEC-AB125F3C5AF0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C401967-33A5-4313-93D4-A0E841AC35DC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465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2477880" y="415800"/>
            <a:ext cx="6243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Google Shape;11;p2"/>
          <p:cNvSpPr/>
          <p:nvPr/>
        </p:nvSpPr>
        <p:spPr>
          <a:xfrm>
            <a:off x="2477880" y="4740120"/>
            <a:ext cx="6243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Google Shape;12;p2"/>
          <p:cNvSpPr/>
          <p:nvPr/>
        </p:nvSpPr>
        <p:spPr>
          <a:xfrm>
            <a:off x="425160" y="415800"/>
            <a:ext cx="182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2000"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</a:t>
            </a:r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ldNum" idx="1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id" sz="1000" spc="-1" strike="noStrike">
                <a:solidFill>
                  <a:srgbClr val="ffffff"/>
                </a:solidFill>
                <a:latin typeface="Lato"/>
                <a:ea typeface="Lat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6C50C629-FC45-4CF5-87B8-FF900C4F2D0A}" type="slidenum">
              <a:rPr b="0" lang="id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22;p4"/>
          <p:cNvSpPr/>
          <p:nvPr/>
        </p:nvSpPr>
        <p:spPr>
          <a:xfrm>
            <a:off x="2477880" y="415800"/>
            <a:ext cx="6243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Google Shape;23;p4"/>
          <p:cNvSpPr/>
          <p:nvPr/>
        </p:nvSpPr>
        <p:spPr>
          <a:xfrm>
            <a:off x="2477880" y="4740120"/>
            <a:ext cx="62438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Google Shape;24;p4"/>
          <p:cNvSpPr/>
          <p:nvPr/>
        </p:nvSpPr>
        <p:spPr>
          <a:xfrm>
            <a:off x="425160" y="415800"/>
            <a:ext cx="1828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5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2400120" y="576000"/>
            <a:ext cx="6321240" cy="635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9000"/>
          </a:bodyPr>
          <a:p>
            <a:r>
              <a:rPr b="0" lang="en-US" sz="3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2410200" y="1595880"/>
            <a:ext cx="6321240" cy="300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sldNum" idx="2"/>
          </p:nvPr>
        </p:nvSpPr>
        <p:spPr>
          <a:xfrm>
            <a:off x="8498160" y="46886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id" sz="1000" spc="-1" strike="noStrike">
                <a:solidFill>
                  <a:srgbClr val="000000"/>
                </a:solidFill>
                <a:latin typeface="Lato"/>
                <a:ea typeface="Lat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AB53B724-09B8-490C-9A7E-D67A47CEA533}" type="slidenum">
              <a:rPr b="0" lang="id" sz="1000" spc="-1" strike="noStrike">
                <a:solidFill>
                  <a:srgbClr val="000000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4800" spc="-1" strike="noStrike">
                <a:solidFill>
                  <a:srgbClr val="ffffff"/>
                </a:solidFill>
                <a:latin typeface="Raleway"/>
                <a:ea typeface="Raleway"/>
              </a:rPr>
              <a:t>Volcano &amp; Lava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2390400" y="3238560"/>
            <a:ext cx="6331320" cy="1241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ffffff"/>
                </a:solidFill>
                <a:latin typeface="Lato"/>
                <a:ea typeface="Lato"/>
              </a:rPr>
              <a:t>Created by Louis CHOULES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4800" spc="-1" strike="noStrike">
                <a:solidFill>
                  <a:srgbClr val="ffffff"/>
                </a:solidFill>
                <a:latin typeface="Raleway"/>
                <a:ea typeface="Raleway"/>
              </a:rPr>
              <a:t>Thank You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2390400" y="3238560"/>
            <a:ext cx="6331320" cy="1241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ffffff"/>
                </a:solidFill>
                <a:latin typeface="Lato"/>
                <a:ea typeface="Lato"/>
              </a:rPr>
              <a:t>Github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ffffff"/>
                </a:solidFill>
                <a:latin typeface="Lato"/>
                <a:ea typeface="Lato"/>
              </a:rPr>
              <a:t>https://github.com/Louisc10/volcano_and_lava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400120" y="576000"/>
            <a:ext cx="6321240" cy="635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3000" spc="-1" strike="noStrike">
                <a:solidFill>
                  <a:srgbClr val="000000"/>
                </a:solidFill>
                <a:latin typeface="Raleway"/>
                <a:ea typeface="Raleway"/>
              </a:rPr>
              <a:t>How to run the program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2410200" y="1595880"/>
            <a:ext cx="6321240" cy="300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Open terminal and run the command below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&gt; python3 viewer.py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2400120" y="576000"/>
            <a:ext cx="6321240" cy="635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3000" spc="-1" strike="noStrike">
                <a:solidFill>
                  <a:srgbClr val="000000"/>
                </a:solidFill>
                <a:latin typeface="Raleway"/>
                <a:ea typeface="Raleway"/>
              </a:rPr>
              <a:t>First Display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619320" y="1595880"/>
            <a:ext cx="2112120" cy="300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Objects: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Volcano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Lava &amp; Particle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Tree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Terrain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Airplane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Skybox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0" name="Google Shape;86;p15" descr=""/>
          <p:cNvPicPr/>
          <p:nvPr/>
        </p:nvPicPr>
        <p:blipFill>
          <a:blip r:embed="rId1"/>
          <a:stretch/>
        </p:blipFill>
        <p:spPr>
          <a:xfrm>
            <a:off x="2400120" y="1526760"/>
            <a:ext cx="4175640" cy="313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2400120" y="576000"/>
            <a:ext cx="6321240" cy="635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3000" spc="-1" strike="noStrike">
                <a:solidFill>
                  <a:srgbClr val="000000"/>
                </a:solidFill>
                <a:latin typeface="Raleway"/>
                <a:ea typeface="Raleway"/>
              </a:rPr>
              <a:t>Modeling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619320" y="1595880"/>
            <a:ext cx="2112120" cy="300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Objects: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Volcano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Lava &amp; Particle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Terrain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Skybox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3" name="Google Shape;93;p16" descr=""/>
          <p:cNvPicPr/>
          <p:nvPr/>
        </p:nvPicPr>
        <p:blipFill>
          <a:blip r:embed="rId1"/>
          <a:stretch/>
        </p:blipFill>
        <p:spPr>
          <a:xfrm>
            <a:off x="2400120" y="1526760"/>
            <a:ext cx="4175640" cy="313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400120" y="576000"/>
            <a:ext cx="6321240" cy="635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3000" spc="-1" strike="noStrike">
                <a:solidFill>
                  <a:srgbClr val="000000"/>
                </a:solidFill>
                <a:latin typeface="Raleway"/>
                <a:ea typeface="Raleway"/>
              </a:rPr>
              <a:t>Hierarchical Object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6619320" y="1595880"/>
            <a:ext cx="2112120" cy="300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Objects: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Tree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6" name="Google Shape;100;p17" descr=""/>
          <p:cNvPicPr/>
          <p:nvPr/>
        </p:nvPicPr>
        <p:blipFill>
          <a:blip r:embed="rId1"/>
          <a:stretch/>
        </p:blipFill>
        <p:spPr>
          <a:xfrm>
            <a:off x="2400120" y="1526760"/>
            <a:ext cx="4175640" cy="313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2400120" y="576000"/>
            <a:ext cx="6321240" cy="635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3000" spc="-1" strike="noStrike">
                <a:solidFill>
                  <a:srgbClr val="000000"/>
                </a:solidFill>
                <a:latin typeface="Raleway"/>
                <a:ea typeface="Raleway"/>
              </a:rPr>
              <a:t>Lightning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619320" y="1595880"/>
            <a:ext cx="2112120" cy="300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Objects: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Tree (Lightning directly inside the shader [1,1,1])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" name="Google Shape;107;p18" descr=""/>
          <p:cNvPicPr/>
          <p:nvPr/>
        </p:nvPicPr>
        <p:blipFill>
          <a:blip r:embed="rId1"/>
          <a:stretch/>
        </p:blipFill>
        <p:spPr>
          <a:xfrm>
            <a:off x="2400120" y="1526760"/>
            <a:ext cx="4175640" cy="313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2400120" y="576000"/>
            <a:ext cx="6321240" cy="635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9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3000" spc="-1" strike="noStrike">
                <a:solidFill>
                  <a:srgbClr val="000000"/>
                </a:solidFill>
                <a:latin typeface="Raleway"/>
                <a:ea typeface="Raleway"/>
              </a:rPr>
              <a:t>Animation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1" name="Google Shape;113;p19" descr=""/>
          <p:cNvPicPr/>
          <p:nvPr/>
        </p:nvPicPr>
        <p:blipFill>
          <a:blip r:embed="rId1"/>
          <a:stretch/>
        </p:blipFill>
        <p:spPr>
          <a:xfrm>
            <a:off x="2400120" y="1526760"/>
            <a:ext cx="4175640" cy="3139920"/>
          </a:xfrm>
          <a:prstGeom prst="rect">
            <a:avLst/>
          </a:prstGeom>
          <a:ln w="0">
            <a:noFill/>
          </a:ln>
        </p:spPr>
      </p:pic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619320" y="1595880"/>
            <a:ext cx="2112120" cy="300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Objects with animation: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spcBef>
                <a:spcPts val="1199"/>
              </a:spcBef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Tree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3080">
              <a:lnSpc>
                <a:spcPct val="115000"/>
              </a:lnSpc>
              <a:buClr>
                <a:srgbClr val="000000"/>
              </a:buClr>
              <a:buFont typeface="Lato"/>
              <a:buChar char="-"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Lava &amp; Particle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2400120" y="576000"/>
            <a:ext cx="6321240" cy="635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4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3000" spc="-1" strike="noStrike">
                <a:solidFill>
                  <a:srgbClr val="000000"/>
                </a:solidFill>
                <a:latin typeface="Raleway"/>
                <a:ea typeface="Raleway"/>
              </a:rPr>
              <a:t>Controllable Object (Airplane)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619320" y="1595880"/>
            <a:ext cx="2112120" cy="3002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7000"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- I: Move forward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- K: Move Backward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- J: Rotate Clockwise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000000"/>
                </a:solidFill>
                <a:latin typeface="Lato"/>
                <a:ea typeface="Lato"/>
              </a:rPr>
              <a:t>- L: Rotate Anti-Clockwise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" name="Google Shape;121;p20" descr=""/>
          <p:cNvPicPr/>
          <p:nvPr/>
        </p:nvPicPr>
        <p:blipFill>
          <a:blip r:embed="rId1"/>
          <a:stretch/>
        </p:blipFill>
        <p:spPr>
          <a:xfrm>
            <a:off x="2400120" y="1526760"/>
            <a:ext cx="4175640" cy="3139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2371680" y="630360"/>
            <a:ext cx="6331320" cy="15415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id" sz="4800" spc="-1" strike="noStrike">
                <a:solidFill>
                  <a:srgbClr val="ffffff"/>
                </a:solidFill>
                <a:latin typeface="Raleway"/>
                <a:ea typeface="Raleway"/>
              </a:rPr>
              <a:t>Credits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2390400" y="3238560"/>
            <a:ext cx="6331320" cy="1241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rmAutofit fontScale="77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ffffff"/>
                </a:solidFill>
                <a:latin typeface="Lato"/>
                <a:ea typeface="Lato"/>
              </a:rPr>
              <a:t>https://chamilo.grenoble-inp.fr/courses/ENSIMAG4MMG3D6/index.php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ffffff"/>
                </a:solidFill>
                <a:latin typeface="Lato"/>
                <a:ea typeface="Lato"/>
              </a:rPr>
              <a:t>https://learnopengl.com/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ffffff"/>
                </a:solidFill>
                <a:latin typeface="Lato"/>
                <a:ea typeface="Lato"/>
              </a:rPr>
              <a:t>https://www.youtube.com/@GetIntoGameDev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id" sz="1800" spc="-1" strike="noStrike">
                <a:solidFill>
                  <a:srgbClr val="ffffff"/>
                </a:solidFill>
                <a:latin typeface="Lato"/>
                <a:ea typeface="Lato"/>
              </a:rPr>
              <a:t>https://www.youtube.com/@CoderSpaceChannel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2023-04-21T23:18:06Z</dcterms:modified>
  <cp:revision>2</cp:revision>
  <dc:subject/>
  <dc:title/>
</cp:coreProperties>
</file>